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5" r:id="rId5"/>
    <p:sldId id="264" r:id="rId6"/>
    <p:sldId id="263" r:id="rId7"/>
    <p:sldId id="259" r:id="rId8"/>
    <p:sldId id="262" r:id="rId9"/>
    <p:sldId id="266" r:id="rId10"/>
    <p:sldId id="261" r:id="rId11"/>
    <p:sldId id="267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252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964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241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851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39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055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969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45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700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88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17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779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346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45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910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32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B1AAA4B-570B-4EB3-B29D-81C401BC740A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06CC241-24B8-4D12-963B-3958E8448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5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zichim.ro/docs/fizica/clasa6/capitolul3-fenomene-mecanice/III-7-interactiunea/III-7-2-forta-masura-a-interactiunii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duboom.ro/video/1978/forta-elastica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phet.colorado.edu/sims/html/masses-and-springs-basics/latest/masses-and-springs-basics_all.html?locale=r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CD0BE1-AF67-D389-98DD-19938FFBC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16"/>
            <a:ext cx="12192000" cy="680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976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40C2B8-AD74-33DA-4E18-09331D7F8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0DC680-7A2F-2871-4793-2BE0E93DF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80"/>
            <a:ext cx="12192000" cy="681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517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EC623-EE0C-FE00-4947-CFEDEFA9F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4229" y="219269"/>
            <a:ext cx="3125011" cy="695131"/>
          </a:xfrm>
        </p:spPr>
        <p:txBody>
          <a:bodyPr>
            <a:normAutofit fontScale="90000"/>
          </a:bodyPr>
          <a:lstStyle/>
          <a:p>
            <a:r>
              <a:rPr lang="en-US" dirty="0"/>
              <a:t>PROBLEME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41896522-9FC7-FD23-97E8-0933A3712F94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 bwMode="auto">
              <a:xfrm>
                <a:off x="1381144" y="842579"/>
                <a:ext cx="7622367" cy="253915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en-US" sz="1800" b="1" dirty="0"/>
                  <a:t>EX 1:</a:t>
                </a:r>
                <a:endParaRPr kumimoji="0" lang="en-US" altLang="en-US" sz="18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Un resort se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alungește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cu </a:t>
                </a:r>
                <a:r>
                  <a:rPr kumimoji="0" lang="en-US" altLang="en-US" sz="18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2 cm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atunci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când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agățăm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de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el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o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greutate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de </a:t>
                </a:r>
                <a:r>
                  <a:rPr kumimoji="0" lang="en-US" altLang="en-US" sz="18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10 N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.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Cu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câți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centimetri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se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va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alungi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resortul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dacă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agățăm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o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greutate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dublă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, de </a:t>
                </a:r>
                <a:r>
                  <a:rPr kumimoji="0" lang="en-US" altLang="en-US" sz="18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20 N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?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800" b="1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Rezolvare</a:t>
                </a:r>
                <a:r>
                  <a:rPr kumimoji="0" lang="en-US" altLang="en-US" sz="18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la </a:t>
                </a:r>
                <a:r>
                  <a:rPr kumimoji="0" lang="en-US" altLang="en-US" sz="1800" b="1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tablă</a:t>
                </a:r>
                <a:r>
                  <a:rPr kumimoji="0" lang="en-US" altLang="en-US" sz="18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: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AutoNum type="arabicPeriod"/>
                  <a:tabLst/>
                </a:pP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Scriem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datele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: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AutoNum type="arabicPeriod"/>
                  <a:tabLst/>
                </a:pP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oogle Sans Text"/>
                </a:endParaRPr>
              </a:p>
              <a:p>
                <a:pPr marL="457200" marR="0" lvl="1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kumimoji="0" lang="en-US" altLang="en-US" sz="1800" b="0" i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=10</m:t>
                    </m:r>
                    <m:r>
                      <m:rPr>
                        <m:nor/>
                      </m:rPr>
                      <a:rPr kumimoji="0" lang="en-US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kumimoji="0" lang="en-US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N</m:t>
                    </m:r>
                    <m:r>
                      <a:rPr kumimoji="0" lang="en-US" altLang="en-US" sz="1800" b="0" i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kumimoji="0" lang="en-US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kumimoji="0" lang="en-US" altLang="en-US" sz="1800" b="0" i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nor/>
                      </m:rPr>
                      <a:rPr kumimoji="0" lang="en-US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kumimoji="0" lang="en-US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cm</m:t>
                    </m:r>
                  </m:oMath>
                </a14:m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oogle Sans Text"/>
                </a:endParaRPr>
              </a:p>
              <a:p>
                <a:pPr marL="457200" marR="0" lvl="1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kumimoji="0" lang="en-US" altLang="en-US" sz="1800" b="0" i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=20</m:t>
                    </m:r>
                    <m:r>
                      <m:rPr>
                        <m:nor/>
                      </m:rPr>
                      <a:rPr kumimoji="0" lang="en-US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kumimoji="0" lang="en-US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N</m:t>
                    </m:r>
                    <m:r>
                      <a:rPr kumimoji="0" lang="en-US" altLang="en-US" sz="1800" b="0" i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kumimoji="0" lang="en-US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kumimoji="0" lang="en-US" altLang="en-US" sz="1800" b="0" i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=?</m:t>
                    </m:r>
                  </m:oMath>
                </a14:m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oogle Sans Text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41896522-9FC7-FD23-97E8-0933A3712F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 bwMode="auto">
              <a:xfrm>
                <a:off x="1381144" y="842579"/>
                <a:ext cx="7622367" cy="2539157"/>
              </a:xfrm>
              <a:prstGeom prst="rect">
                <a:avLst/>
              </a:prstGeom>
              <a:blipFill>
                <a:blip r:embed="rId2"/>
                <a:stretch>
                  <a:fillRect l="-720" t="-263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C0BEBDF-042F-7685-C519-C0F94C80C7AB}"/>
                  </a:ext>
                </a:extLst>
              </p:cNvPr>
              <p:cNvSpPr txBox="1"/>
              <p:nvPr/>
            </p:nvSpPr>
            <p:spPr>
              <a:xfrm>
                <a:off x="1381144" y="3748571"/>
                <a:ext cx="7155837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b="1" dirty="0">
                    <a:latin typeface="Google Sans Text"/>
                  </a:rPr>
                  <a:t>EX 2:</a:t>
                </a:r>
                <a:endParaRPr lang="en-US" altLang="en-US" dirty="0"/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dirty="0">
                    <a:latin typeface="Google Sans Text"/>
                  </a:rPr>
                  <a:t>Un </a:t>
                </a:r>
                <a:r>
                  <a:rPr lang="en-US" altLang="en-US" dirty="0" err="1">
                    <a:latin typeface="Google Sans Text"/>
                  </a:rPr>
                  <a:t>elev</a:t>
                </a:r>
                <a:r>
                  <a:rPr lang="en-US" altLang="en-US" dirty="0">
                    <a:latin typeface="Google Sans Text"/>
                  </a:rPr>
                  <a:t> </a:t>
                </a:r>
                <a:r>
                  <a:rPr lang="en-US" altLang="en-US" dirty="0" err="1">
                    <a:latin typeface="Google Sans Text"/>
                  </a:rPr>
                  <a:t>trage</a:t>
                </a:r>
                <a:r>
                  <a:rPr lang="en-US" altLang="en-US" dirty="0">
                    <a:latin typeface="Google Sans Text"/>
                  </a:rPr>
                  <a:t> de un resort cu o </a:t>
                </a:r>
                <a:r>
                  <a:rPr lang="en-US" altLang="en-US" dirty="0" err="1">
                    <a:latin typeface="Google Sans Text"/>
                  </a:rPr>
                  <a:t>forță</a:t>
                </a:r>
                <a:r>
                  <a:rPr lang="en-US" altLang="en-US" dirty="0">
                    <a:latin typeface="Google Sans Text"/>
                  </a:rPr>
                  <a:t> de </a:t>
                </a:r>
                <a:r>
                  <a:rPr lang="en-US" altLang="en-US" b="1" dirty="0">
                    <a:latin typeface="Google Sans Text"/>
                  </a:rPr>
                  <a:t>50 N</a:t>
                </a:r>
                <a:r>
                  <a:rPr lang="en-US" altLang="en-US" dirty="0">
                    <a:latin typeface="Google Sans Text"/>
                  </a:rPr>
                  <a:t>. </a:t>
                </a:r>
                <a:r>
                  <a:rPr lang="en-US" altLang="en-US" dirty="0" err="1">
                    <a:latin typeface="Google Sans Text"/>
                  </a:rPr>
                  <a:t>Resortul</a:t>
                </a:r>
                <a:r>
                  <a:rPr lang="en-US" altLang="en-US" dirty="0">
                    <a:latin typeface="Google Sans Text"/>
                  </a:rPr>
                  <a:t> se </a:t>
                </a:r>
                <a:r>
                  <a:rPr lang="en-US" altLang="en-US" dirty="0" err="1">
                    <a:latin typeface="Google Sans Text"/>
                  </a:rPr>
                  <a:t>alungește</a:t>
                </a:r>
                <a:r>
                  <a:rPr lang="en-US" altLang="en-US" dirty="0">
                    <a:latin typeface="Google Sans Text"/>
                  </a:rPr>
                  <a:t> cu </a:t>
                </a:r>
                <a:r>
                  <a:rPr lang="en-US" altLang="en-US" b="1" dirty="0">
                    <a:latin typeface="Google Sans Text"/>
                  </a:rPr>
                  <a:t>5 cm</a:t>
                </a:r>
                <a:r>
                  <a:rPr lang="en-US" altLang="en-US" dirty="0">
                    <a:latin typeface="Google Sans Text"/>
                  </a:rPr>
                  <a:t>.</a:t>
                </a:r>
                <a:endParaRPr lang="en-US" altLang="en-US" dirty="0"/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dirty="0">
                    <a:latin typeface="Google Sans Text"/>
                  </a:rPr>
                  <a:t>Care </a:t>
                </a:r>
                <a:r>
                  <a:rPr lang="en-US" altLang="en-US" dirty="0" err="1">
                    <a:latin typeface="Google Sans Text"/>
                  </a:rPr>
                  <a:t>este</a:t>
                </a:r>
                <a:r>
                  <a:rPr lang="en-US" altLang="en-US" dirty="0">
                    <a:latin typeface="Google Sans Text"/>
                  </a:rPr>
                  <a:t> </a:t>
                </a:r>
                <a:r>
                  <a:rPr lang="en-US" altLang="en-US" dirty="0" err="1">
                    <a:latin typeface="Google Sans Text"/>
                  </a:rPr>
                  <a:t>constanta</a:t>
                </a:r>
                <a:r>
                  <a:rPr lang="en-US" altLang="en-US" dirty="0">
                    <a:latin typeface="Google Sans Text"/>
                  </a:rPr>
                  <a:t> </a:t>
                </a:r>
                <a:r>
                  <a:rPr lang="en-US" altLang="en-US" dirty="0" err="1">
                    <a:latin typeface="Google Sans Text"/>
                  </a:rPr>
                  <a:t>elastică</a:t>
                </a:r>
                <a:r>
                  <a:rPr lang="en-US" altLang="en-US" dirty="0">
                    <a:latin typeface="Google Sans Text"/>
                  </a:rPr>
                  <a:t> (k) a </a:t>
                </a:r>
                <a:r>
                  <a:rPr lang="en-US" altLang="en-US" dirty="0" err="1">
                    <a:latin typeface="Google Sans Text"/>
                  </a:rPr>
                  <a:t>acestui</a:t>
                </a:r>
                <a:r>
                  <a:rPr lang="en-US" altLang="en-US" dirty="0">
                    <a:latin typeface="Google Sans Text"/>
                  </a:rPr>
                  <a:t> resort? (</a:t>
                </a:r>
                <a:r>
                  <a:rPr lang="en-US" altLang="en-US" dirty="0" err="1">
                    <a:latin typeface="Google Sans Text"/>
                  </a:rPr>
                  <a:t>Cât</a:t>
                </a:r>
                <a:r>
                  <a:rPr lang="en-US" altLang="en-US" dirty="0">
                    <a:latin typeface="Google Sans Text"/>
                  </a:rPr>
                  <a:t> de "tare" </a:t>
                </a:r>
                <a:r>
                  <a:rPr lang="en-US" altLang="en-US" dirty="0" err="1">
                    <a:latin typeface="Google Sans Text"/>
                  </a:rPr>
                  <a:t>este</a:t>
                </a:r>
                <a:r>
                  <a:rPr lang="en-US" altLang="en-US" dirty="0">
                    <a:latin typeface="Google Sans Text"/>
                  </a:rPr>
                  <a:t> </a:t>
                </a:r>
                <a:r>
                  <a:rPr lang="en-US" altLang="en-US" dirty="0" err="1">
                    <a:latin typeface="Google Sans Text"/>
                  </a:rPr>
                  <a:t>arcul</a:t>
                </a:r>
                <a:r>
                  <a:rPr lang="en-US" altLang="en-US" dirty="0">
                    <a:latin typeface="Google Sans Text"/>
                  </a:rPr>
                  <a:t>?)</a:t>
                </a:r>
                <a:endParaRPr lang="en-US" altLang="en-US" dirty="0"/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b="1" dirty="0" err="1">
                    <a:latin typeface="Google Sans Text"/>
                  </a:rPr>
                  <a:t>Rezolvare</a:t>
                </a:r>
                <a:r>
                  <a:rPr lang="en-US" altLang="en-US" b="1" dirty="0">
                    <a:latin typeface="Google Sans Text"/>
                  </a:rPr>
                  <a:t> la </a:t>
                </a:r>
                <a:r>
                  <a:rPr lang="en-US" altLang="en-US" b="1" dirty="0" err="1">
                    <a:latin typeface="Google Sans Text"/>
                  </a:rPr>
                  <a:t>tablă</a:t>
                </a:r>
                <a:r>
                  <a:rPr lang="en-US" altLang="en-US" b="1" dirty="0">
                    <a:latin typeface="Google Sans Text"/>
                  </a:rPr>
                  <a:t>:</a:t>
                </a:r>
                <a:endParaRPr lang="en-US" altLang="en-US" dirty="0"/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  <a:buFontTx/>
                  <a:buAutoNum type="arabicPeriod"/>
                </a:pPr>
                <a:r>
                  <a:rPr lang="en-US" altLang="en-US" dirty="0" err="1">
                    <a:latin typeface="Google Sans Text"/>
                  </a:rPr>
                  <a:t>Datele</a:t>
                </a:r>
                <a:r>
                  <a:rPr lang="en-US" altLang="en-US" dirty="0">
                    <a:latin typeface="Google Sans Text"/>
                  </a:rPr>
                  <a:t> </a:t>
                </a:r>
                <a:r>
                  <a:rPr lang="en-US" altLang="en-US" dirty="0" err="1">
                    <a:latin typeface="Google Sans Text"/>
                  </a:rPr>
                  <a:t>problemei</a:t>
                </a:r>
                <a:r>
                  <a:rPr lang="en-US" altLang="en-US" dirty="0">
                    <a:latin typeface="Google Sans Text"/>
                  </a:rPr>
                  <a:t>:</a:t>
                </a:r>
              </a:p>
              <a:p>
                <a:pPr lvl="1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14:m>
                  <m:oMath xmlns:m="http://schemas.openxmlformats.org/officeDocument/2006/math">
                    <m:r>
                      <a:rPr lang="en-US" altLang="en-US" i="1" dirty="0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altLang="en-US" i="1" dirty="0">
                        <a:latin typeface="Cambria Math" panose="02040503050406030204" pitchFamily="18" charset="0"/>
                      </a:rPr>
                      <m:t>=50</m:t>
                    </m:r>
                    <m:r>
                      <m:rPr>
                        <m:nor/>
                      </m:rPr>
                      <a:rPr lang="en-US" altLang="en-US" i="0" dirty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0" dirty="0"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endParaRPr lang="en-US" altLang="en-US" dirty="0">
                  <a:latin typeface="Google Sans Text"/>
                </a:endParaRPr>
              </a:p>
              <a:p>
                <a:pPr lvl="1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en-US" i="0" dirty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altLang="en-US" i="1" dirty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altLang="en-US" i="1" dirty="0">
                        <a:latin typeface="Cambria Math" panose="02040503050406030204" pitchFamily="18" charset="0"/>
                      </a:rPr>
                      <m:t>=5</m:t>
                    </m:r>
                    <m:r>
                      <m:rPr>
                        <m:nor/>
                      </m:rPr>
                      <a:rPr lang="en-US" altLang="en-US" i="0" dirty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en-US" i="0" dirty="0">
                        <a:latin typeface="Cambria Math" panose="02040503050406030204" pitchFamily="18" charset="0"/>
                      </a:rPr>
                      <m:t>cm</m:t>
                    </m:r>
                    <m:d>
                      <m:dPr>
                        <m:ctrlPr>
                          <a:rPr lang="en-US" altLang="en-U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en-US" i="1" dirty="0" err="1">
                            <a:latin typeface="Cambria Math" panose="02040503050406030204" pitchFamily="18" charset="0"/>
                          </a:rPr>
                          <m:t>𝐴𝑙𝑢𝑛𝑔𝑖𝑟𝑒𝑎</m:t>
                        </m:r>
                      </m:e>
                    </m:d>
                  </m:oMath>
                </a14:m>
                <a:endParaRPr lang="en-US" altLang="en-US" dirty="0">
                  <a:latin typeface="Google Sans Text"/>
                </a:endParaRPr>
              </a:p>
              <a:p>
                <a:pPr lvl="1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n-US" altLang="en-US" dirty="0">
                    <a:latin typeface="Google Sans Text"/>
                  </a:rPr>
                  <a:t>k = ?</a:t>
                </a:r>
              </a:p>
              <a:p>
                <a:pPr lvl="0" defTabSz="91440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dirty="0"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C0BEBDF-042F-7685-C519-C0F94C80C7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1144" y="3748571"/>
                <a:ext cx="7155837" cy="2862322"/>
              </a:xfrm>
              <a:prstGeom prst="rect">
                <a:avLst/>
              </a:prstGeom>
              <a:blipFill>
                <a:blip r:embed="rId3"/>
                <a:stretch>
                  <a:fillRect l="-767" t="-12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533DDC5F-0760-50E7-0A39-124578E963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6981" y="1678268"/>
            <a:ext cx="3418255" cy="340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236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5172B4-9B9C-61BA-FC67-5C2AB1E2C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DCF62F-709E-3CA1-C9B9-93855E0A9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959"/>
            <a:ext cx="12192000" cy="67830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DA5A88-A1DB-83A4-74CD-AA8765791CFC}"/>
              </a:ext>
            </a:extLst>
          </p:cNvPr>
          <p:cNvSpPr txBox="1"/>
          <p:nvPr/>
        </p:nvSpPr>
        <p:spPr>
          <a:xfrm>
            <a:off x="977381" y="5842909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Definiții</a:t>
            </a:r>
            <a:r>
              <a:rPr lang="en-US" dirty="0"/>
              <a:t> conform </a:t>
            </a:r>
            <a:r>
              <a:rPr lang="en-US" dirty="0">
                <a:hlinkClick r:id="rId3"/>
              </a:rPr>
              <a:t>Fizichim.ro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356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455A30-DD1B-2AE5-BA04-8B35CDA21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4993B1-6C14-25AB-B64A-C636315D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537"/>
            <a:ext cx="12192000" cy="679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66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6574D-853C-3454-4F9D-DE9CD14E8B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8F1222-0CC2-21C1-B6D3-D6488C31D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594"/>
            <a:ext cx="12192000" cy="675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218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57200E-0F70-54C2-244A-E11D2B1C85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73904E-B543-3FCD-4106-EB77553BA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818"/>
            <a:ext cx="12192000" cy="659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593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49DBF-C8C1-EED8-23D2-2172C0FDC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E56F85-2055-962A-01C6-1248C3A3D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765"/>
            <a:ext cx="12192000" cy="656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954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A3712-4D06-6208-6F10-3E65AECD1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C49174-81AD-1249-A304-3846823AD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149"/>
            <a:ext cx="12192000" cy="65337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059A6C-47C9-D68B-7667-938C53BF323F}"/>
              </a:ext>
            </a:extLst>
          </p:cNvPr>
          <p:cNvSpPr txBox="1"/>
          <p:nvPr/>
        </p:nvSpPr>
        <p:spPr>
          <a:xfrm>
            <a:off x="8080309" y="5523722"/>
            <a:ext cx="27898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Recapitulare</a:t>
            </a:r>
            <a:r>
              <a:rPr lang="en-US" dirty="0"/>
              <a:t> video: </a:t>
            </a:r>
            <a:r>
              <a:rPr lang="en-US" dirty="0">
                <a:hlinkClick r:id="rId3"/>
              </a:rPr>
              <a:t>LINK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901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801193-8341-BA2C-A5AE-6DA3E48E0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550745-196D-ED06-0B8F-8EF207D55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713"/>
            <a:ext cx="12192000" cy="653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28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3534A-E4CF-7655-650F-4160E92E4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65FD12-233A-5DDC-A876-C467ADF85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3647"/>
            <a:ext cx="12192000" cy="64907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B12CE0-94A6-2AEC-82EE-65C093593082}"/>
              </a:ext>
            </a:extLst>
          </p:cNvPr>
          <p:cNvSpPr txBox="1"/>
          <p:nvPr/>
        </p:nvSpPr>
        <p:spPr>
          <a:xfrm>
            <a:off x="9862457" y="5085184"/>
            <a:ext cx="17914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Atâta timp cât nu este depășită limita de elasticitate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13330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6A20-80D9-A15E-28C1-A201F236F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320" y="45098"/>
            <a:ext cx="10018713" cy="1021702"/>
          </a:xfrm>
        </p:spPr>
        <p:txBody>
          <a:bodyPr/>
          <a:lstStyle/>
          <a:p>
            <a:r>
              <a:rPr lang="en-US" b="1" dirty="0" err="1"/>
              <a:t>Laborator</a:t>
            </a:r>
            <a:r>
              <a:rPr lang="en-US" b="1" dirty="0"/>
              <a:t> Virtual: Mase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Resorturi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89B3C-FDD5-C273-6864-16CCEA0D4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4230" y="1339984"/>
            <a:ext cx="5308376" cy="3124201"/>
          </a:xfrm>
        </p:spPr>
        <p:txBody>
          <a:bodyPr/>
          <a:lstStyle/>
          <a:p>
            <a:r>
              <a:rPr lang="en-US" dirty="0" err="1"/>
              <a:t>Simularea</a:t>
            </a:r>
            <a:r>
              <a:rPr lang="en-US" dirty="0"/>
              <a:t> </a:t>
            </a:r>
            <a:r>
              <a:rPr lang="en-US" dirty="0" err="1"/>
              <a:t>PhET</a:t>
            </a:r>
            <a:endParaRPr lang="en-US" b="1" dirty="0"/>
          </a:p>
          <a:p>
            <a:r>
              <a:rPr lang="en-US" b="1" dirty="0"/>
              <a:t>Link: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Click </a:t>
            </a:r>
            <a:r>
              <a:rPr lang="en-US" dirty="0" err="1">
                <a:hlinkClick r:id="rId2"/>
              </a:rPr>
              <a:t>aici</a:t>
            </a:r>
            <a:r>
              <a:rPr lang="en-US" dirty="0">
                <a:hlinkClick r:id="rId2"/>
              </a:rPr>
              <a:t> </a:t>
            </a:r>
            <a:r>
              <a:rPr lang="en-US" dirty="0" err="1">
                <a:hlinkClick r:id="rId2"/>
              </a:rPr>
              <a:t>pentru</a:t>
            </a:r>
            <a:r>
              <a:rPr lang="en-US" dirty="0">
                <a:hlinkClick r:id="rId2"/>
              </a:rPr>
              <a:t> </a:t>
            </a:r>
            <a:r>
              <a:rPr lang="en-US" dirty="0" err="1">
                <a:hlinkClick r:id="rId2"/>
              </a:rPr>
              <a:t>Simulare</a:t>
            </a:r>
            <a:r>
              <a:rPr lang="en-US" dirty="0">
                <a:hlinkClick r:id="rId2"/>
              </a:rPr>
              <a:t> </a:t>
            </a:r>
            <a:r>
              <a:rPr lang="en-US" dirty="0" err="1">
                <a:hlinkClick r:id="rId2"/>
              </a:rPr>
              <a:t>PhET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238A89-5AA4-85B9-1131-0A60288ED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518" y="3955915"/>
            <a:ext cx="3670944" cy="23461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4EC502-DC50-6FE5-071E-7BC9E38C92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7200" y="1468016"/>
            <a:ext cx="2267266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32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65</TotalTime>
  <Words>161</Words>
  <Application>Microsoft Office PowerPoint</Application>
  <PresentationFormat>Widescreen</PresentationFormat>
  <Paragraphs>24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Cambria Math</vt:lpstr>
      <vt:lpstr>Corbel</vt:lpstr>
      <vt:lpstr>Google Sans Text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Laborator Virtual: Mase și Resorturi</vt:lpstr>
      <vt:lpstr>PowerPoint Presentation</vt:lpstr>
      <vt:lpstr>PROBLEME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Ghimpeteanu Alex</dc:creator>
  <cp:lastModifiedBy>Ghimpeteanu Alex</cp:lastModifiedBy>
  <cp:revision>4</cp:revision>
  <dcterms:created xsi:type="dcterms:W3CDTF">2026-02-03T21:07:52Z</dcterms:created>
  <dcterms:modified xsi:type="dcterms:W3CDTF">2026-02-03T22:15:20Z</dcterms:modified>
</cp:coreProperties>
</file>

<file path=docProps/thumbnail.jpeg>
</file>